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711" r:id="rId106"/>
    <p:sldId id="750" r:id="rId107"/>
    <p:sldId id="773" r:id="rId108"/>
    <p:sldId id="774" r:id="rId109"/>
    <p:sldId id="776" r:id="rId110"/>
    <p:sldId id="782" r:id="rId111"/>
    <p:sldId id="777" r:id="rId112"/>
    <p:sldId id="778" r:id="rId113"/>
    <p:sldId id="779" r:id="rId114"/>
    <p:sldId id="780" r:id="rId115"/>
    <p:sldId id="781" r:id="rId116"/>
    <p:sldId id="686" r:id="rId117"/>
    <p:sldId id="321" r:id="rId118"/>
    <p:sldId id="322" r:id="rId119"/>
    <p:sldId id="324" r:id="rId120"/>
    <p:sldId id="330" r:id="rId121"/>
    <p:sldId id="326" r:id="rId122"/>
    <p:sldId id="327" r:id="rId123"/>
    <p:sldId id="341" r:id="rId124"/>
    <p:sldId id="331" r:id="rId125"/>
    <p:sldId id="338" r:id="rId126"/>
    <p:sldId id="339" r:id="rId127"/>
    <p:sldId id="337" r:id="rId128"/>
    <p:sldId id="325" r:id="rId129"/>
    <p:sldId id="260" r:id="rId130"/>
    <p:sldId id="916" r:id="rId131"/>
    <p:sldId id="258" r:id="rId132"/>
  </p:sldIdLst>
  <p:sldSz cx="12192000" cy="6858000"/>
  <p:notesSz cx="6858000" cy="9144000"/>
  <p:custDataLst>
    <p:tags r:id="rId1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8" Type="http://schemas.openxmlformats.org/officeDocument/2006/relationships/tags" Target="tags/tag1.xml"/><Relationship Id="rId137" Type="http://schemas.openxmlformats.org/officeDocument/2006/relationships/commentAuthors" Target="commentAuthors.xml"/><Relationship Id="rId136" Type="http://schemas.openxmlformats.org/officeDocument/2006/relationships/tableStyles" Target="tableStyles.xml"/><Relationship Id="rId135" Type="http://schemas.openxmlformats.org/officeDocument/2006/relationships/viewProps" Target="viewProps.xml"/><Relationship Id="rId134" Type="http://schemas.openxmlformats.org/officeDocument/2006/relationships/presProps" Target="presProps.xml"/><Relationship Id="rId133" Type="http://schemas.openxmlformats.org/officeDocument/2006/relationships/handoutMaster" Target="handoutMasters/handoutMaster1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81275" y="6106160"/>
            <a:ext cx="7329170" cy="598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解析器，你可以都对比看看，https://zhuanlan.zhihu.com/p/358518402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315" y="1139190"/>
            <a:ext cx="3696335" cy="3839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665" y="1139190"/>
            <a:ext cx="5237480" cy="4829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15601</Words>
  <Application>WPS 演示</Application>
  <PresentationFormat>宽屏</PresentationFormat>
  <Paragraphs>938</Paragraphs>
  <Slides>129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4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852</cp:revision>
  <dcterms:created xsi:type="dcterms:W3CDTF">2023-03-11T10:12:56Z</dcterms:created>
  <dcterms:modified xsi:type="dcterms:W3CDTF">2023-03-11T10:12:56Z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